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88F44-C5C5-43CB-A40B-3C1BF5CF109D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0D46F-6683-457C-9D14-870049657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69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short presentation</a:t>
            </a:r>
            <a:r>
              <a:rPr lang="en-US" baseline="0" dirty="0" smtClean="0"/>
              <a:t> to prepare students for a field trip to collect and identify </a:t>
            </a:r>
            <a:r>
              <a:rPr lang="en-US" baseline="0" dirty="0" err="1" smtClean="0"/>
              <a:t>macroinvertebrates</a:t>
            </a:r>
            <a:r>
              <a:rPr lang="en-US" baseline="0" smtClean="0"/>
              <a:t>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0D46F-6683-457C-9D14-870049657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35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Left: </a:t>
            </a:r>
            <a:r>
              <a:rPr lang="en-US" dirty="0" err="1" smtClean="0"/>
              <a:t>Cranefly</a:t>
            </a:r>
            <a:r>
              <a:rPr lang="en-US" dirty="0" smtClean="0"/>
              <a:t> larva. Right: Stonefly</a:t>
            </a:r>
            <a:r>
              <a:rPr lang="en-US" baseline="0" dirty="0" smtClean="0"/>
              <a:t> nymph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0D46F-6683-457C-9D14-870049657E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59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a complete list, but what you are most likely to find in local streams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0D46F-6683-457C-9D14-870049657E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67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Water moves</a:t>
            </a:r>
            <a:r>
              <a:rPr lang="en-US" baseline="0" dirty="0" smtClean="0"/>
              <a:t> constantly…water in streams travels from the mountains to the sea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0D46F-6683-457C-9D14-870049657E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69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 keys,</a:t>
            </a:r>
            <a:r>
              <a:rPr lang="en-US" baseline="0" dirty="0" smtClean="0"/>
              <a:t> bowls, and other collecting equipment (eye droppers, plastic spoons, petri dishes, etc.) to students in the field.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0D46F-6683-457C-9D14-870049657E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2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EDFF-E8BD-407F-BD5F-8C9DEDD51FA2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FFB4-1FF5-49CF-8C7A-2A10578134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EDFF-E8BD-407F-BD5F-8C9DEDD51FA2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FFB4-1FF5-49CF-8C7A-2A1057813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EDFF-E8BD-407F-BD5F-8C9DEDD51FA2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FFB4-1FF5-49CF-8C7A-2A1057813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EDFF-E8BD-407F-BD5F-8C9DEDD51FA2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FFB4-1FF5-49CF-8C7A-2A1057813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EDFF-E8BD-407F-BD5F-8C9DEDD51FA2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FFB4-1FF5-49CF-8C7A-2A10578134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EDFF-E8BD-407F-BD5F-8C9DEDD51FA2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FFB4-1FF5-49CF-8C7A-2A1057813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EDFF-E8BD-407F-BD5F-8C9DEDD51FA2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FFB4-1FF5-49CF-8C7A-2A1057813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EDFF-E8BD-407F-BD5F-8C9DEDD51FA2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FFB4-1FF5-49CF-8C7A-2A1057813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EDFF-E8BD-407F-BD5F-8C9DEDD51FA2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FFB4-1FF5-49CF-8C7A-2A1057813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EDFF-E8BD-407F-BD5F-8C9DEDD51FA2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FFB4-1FF5-49CF-8C7A-2A1057813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EDFF-E8BD-407F-BD5F-8C9DEDD51FA2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742FFB4-1FF5-49CF-8C7A-2A105781343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93EDFF-E8BD-407F-BD5F-8C9DEDD51FA2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42FFB4-1FF5-49CF-8C7A-2A105781343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Exploring Water Quality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Macroinvertebrate</a:t>
            </a:r>
            <a:r>
              <a:rPr lang="en-US" dirty="0" smtClean="0"/>
              <a:t> Identification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3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 of a 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Riffle</a:t>
            </a:r>
          </a:p>
          <a:p>
            <a:pPr lvl="1"/>
            <a:r>
              <a:rPr lang="en-US" sz="2800" dirty="0" smtClean="0"/>
              <a:t>Run</a:t>
            </a:r>
          </a:p>
          <a:p>
            <a:pPr lvl="2"/>
            <a:r>
              <a:rPr lang="en-US" sz="2800" dirty="0" smtClean="0"/>
              <a:t>Pool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37" y="3810000"/>
            <a:ext cx="7612656" cy="254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86037" y="2362200"/>
            <a:ext cx="433163" cy="27191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05000" y="2743200"/>
            <a:ext cx="1905000" cy="2209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09800" y="3308866"/>
            <a:ext cx="3733800" cy="16441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4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Streams are an important part of the environment.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Streams move water</a:t>
            </a:r>
          </a:p>
          <a:p>
            <a:r>
              <a:rPr lang="en-US" dirty="0" smtClean="0"/>
              <a:t>Many animals and plants live in streams</a:t>
            </a:r>
          </a:p>
          <a:p>
            <a:r>
              <a:rPr lang="en-US" dirty="0" smtClean="0"/>
              <a:t>The animals and plants that live in streams are the basis of the food chain for many ecosystems. </a:t>
            </a:r>
          </a:p>
          <a:p>
            <a:r>
              <a:rPr lang="en-US" dirty="0" smtClean="0"/>
              <a:t>Healthy streams = water for people to use</a:t>
            </a:r>
          </a:p>
          <a:p>
            <a:pPr lvl="1"/>
            <a:r>
              <a:rPr lang="en-US" dirty="0" smtClean="0"/>
              <a:t>Grow crops, industry, drinking, cooking, washing</a:t>
            </a:r>
          </a:p>
        </p:txBody>
      </p:sp>
    </p:spTree>
    <p:extLst>
      <p:ext uri="{BB962C8B-B14F-4D97-AF65-F5344CB8AC3E}">
        <p14:creationId xmlns:p14="http://schemas.microsoft.com/office/powerpoint/2010/main" val="12487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macroinvertebrate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b="19196"/>
          <a:stretch/>
        </p:blipFill>
        <p:spPr>
          <a:xfrm>
            <a:off x="4648200" y="2526890"/>
            <a:ext cx="4374468" cy="29195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4600"/>
            <a:ext cx="4241300" cy="293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7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macroinvertebrate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Macro – small but can be seen with out a microscope</a:t>
            </a:r>
          </a:p>
          <a:p>
            <a:r>
              <a:rPr lang="en-US" dirty="0" smtClean="0"/>
              <a:t>Invertebrate – animal without a backbone</a:t>
            </a:r>
          </a:p>
          <a:p>
            <a:endParaRPr lang="en-US" dirty="0"/>
          </a:p>
          <a:p>
            <a:r>
              <a:rPr lang="en-US" dirty="0" smtClean="0"/>
              <a:t>Insects (especially larval and nymph forms)</a:t>
            </a:r>
          </a:p>
          <a:p>
            <a:r>
              <a:rPr lang="en-US" dirty="0" smtClean="0"/>
              <a:t>Snails</a:t>
            </a:r>
          </a:p>
          <a:p>
            <a:r>
              <a:rPr lang="en-US" dirty="0" smtClean="0"/>
              <a:t>Crayfish</a:t>
            </a:r>
          </a:p>
          <a:p>
            <a:r>
              <a:rPr lang="en-US" dirty="0" smtClean="0"/>
              <a:t>Aquatic worms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10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</a:t>
            </a:r>
            <a:r>
              <a:rPr lang="en-US" dirty="0" err="1" smtClean="0"/>
              <a:t>macroinvertebrates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to water in a stream?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34" y="2438400"/>
            <a:ext cx="3296366" cy="4090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34" y="310038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3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moves!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flows through streams and rivers from the mountains to the sea.</a:t>
            </a:r>
          </a:p>
          <a:p>
            <a:r>
              <a:rPr lang="en-US" dirty="0" smtClean="0"/>
              <a:t>Taking a water sample only tells us what is happening in the stream RIGHT NOW because water moves.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790950"/>
            <a:ext cx="3886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</a:t>
            </a:r>
            <a:r>
              <a:rPr lang="en-US" dirty="0" err="1" smtClean="0"/>
              <a:t>macroinvertebrates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Macroinvertebrates</a:t>
            </a:r>
            <a:r>
              <a:rPr lang="en-US" dirty="0" smtClean="0"/>
              <a:t> live in water, and many live a long time</a:t>
            </a:r>
          </a:p>
          <a:p>
            <a:r>
              <a:rPr lang="en-US" dirty="0" err="1" smtClean="0"/>
              <a:t>Macroinvertebrates</a:t>
            </a:r>
            <a:r>
              <a:rPr lang="en-US" dirty="0" smtClean="0"/>
              <a:t> are sensitive to pollutants in the water</a:t>
            </a:r>
          </a:p>
          <a:p>
            <a:pPr lvl="1"/>
            <a:r>
              <a:rPr lang="en-US" dirty="0" smtClean="0"/>
              <a:t>Many </a:t>
            </a:r>
            <a:r>
              <a:rPr lang="en-US" dirty="0" err="1" smtClean="0"/>
              <a:t>macroinvertebrates</a:t>
            </a:r>
            <a:r>
              <a:rPr lang="en-US" dirty="0" smtClean="0"/>
              <a:t> cannot survive if there isn’t enough Dissolved Oxygen (DO) in the water, and most pollutants reduce DO levels</a:t>
            </a:r>
          </a:p>
          <a:p>
            <a:r>
              <a:rPr lang="en-US" dirty="0" smtClean="0"/>
              <a:t>The presence or absence of sensitive </a:t>
            </a:r>
            <a:r>
              <a:rPr lang="en-US" dirty="0" err="1" smtClean="0"/>
              <a:t>macroinvertebrates</a:t>
            </a:r>
            <a:r>
              <a:rPr lang="en-US" dirty="0" smtClean="0"/>
              <a:t> can give us an idea about the overall quality of the water in a particular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Collecting </a:t>
            </a:r>
            <a:r>
              <a:rPr lang="en-US" dirty="0" err="1" smtClean="0"/>
              <a:t>Macroinvertebrates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D-Nets</a:t>
            </a:r>
          </a:p>
          <a:p>
            <a:r>
              <a:rPr lang="en-US" dirty="0" smtClean="0"/>
              <a:t>Identification Keys</a:t>
            </a:r>
          </a:p>
          <a:p>
            <a:r>
              <a:rPr lang="en-US" dirty="0" smtClean="0"/>
              <a:t>Bowls – keep aquatic </a:t>
            </a:r>
            <a:r>
              <a:rPr lang="en-US" dirty="0" err="1" smtClean="0"/>
              <a:t>macroinvertebrates</a:t>
            </a:r>
            <a:r>
              <a:rPr lang="en-US" dirty="0" smtClean="0"/>
              <a:t> in water at all times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8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UrbanNat">
      <a:dk1>
        <a:sysClr val="windowText" lastClr="000000"/>
      </a:dk1>
      <a:lt1>
        <a:sysClr val="window" lastClr="FFFFFF"/>
      </a:lt1>
      <a:dk2>
        <a:srgbClr val="17365D"/>
      </a:dk2>
      <a:lt2>
        <a:srgbClr val="EEECE1"/>
      </a:lt2>
      <a:accent1>
        <a:srgbClr val="4F6128"/>
      </a:accent1>
      <a:accent2>
        <a:srgbClr val="31859B"/>
      </a:accent2>
      <a:accent3>
        <a:srgbClr val="9BBB59"/>
      </a:accent3>
      <a:accent4>
        <a:srgbClr val="B8CCE4"/>
      </a:accent4>
      <a:accent5>
        <a:srgbClr val="494429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334</TotalTime>
  <Words>322</Words>
  <Application>Microsoft Office PowerPoint</Application>
  <PresentationFormat>On-screen Show (4:3)</PresentationFormat>
  <Paragraphs>45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Exploring Water Quality</vt:lpstr>
      <vt:lpstr>Sections of a stream</vt:lpstr>
      <vt:lpstr>Streams are an important part of the environment.</vt:lpstr>
      <vt:lpstr>What is a macroinvertebrate?</vt:lpstr>
      <vt:lpstr>What is a macroinvertebrate?</vt:lpstr>
      <vt:lpstr>Why study macroinvertebrates</vt:lpstr>
      <vt:lpstr>Water moves!</vt:lpstr>
      <vt:lpstr>Why study macroinvertebrates?</vt:lpstr>
      <vt:lpstr>Collecting Macroinvertebrates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Jaclin DuRant</dc:creator>
  <cp:lastModifiedBy>Jaclin DuRant</cp:lastModifiedBy>
  <cp:revision>11</cp:revision>
  <dcterms:created xsi:type="dcterms:W3CDTF">2012-05-07T12:42:46Z</dcterms:created>
  <dcterms:modified xsi:type="dcterms:W3CDTF">2013-07-11T14:45:32Z</dcterms:modified>
</cp:coreProperties>
</file>